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4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8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BBAF5-3772-499F-B092-3F94B07A5EAC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D0D8C-E32E-46BB-A69B-63AB3500E3F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733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D0D8C-E32E-46BB-A69B-63AB3500E3F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741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767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682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154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9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245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55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65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253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501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60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65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7067B-5681-4350-A96E-C47B96854AE0}" type="datetimeFigureOut">
              <a:rPr lang="zh-TW" altLang="en-US" smtClean="0"/>
              <a:t>2022/6/25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9AE3-23C9-4C99-9D5E-79B32D7B4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435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4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0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5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7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2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0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5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6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4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</Words>
  <Application>Microsoft Office PowerPoint</Application>
  <PresentationFormat>寬螢幕</PresentationFormat>
  <Paragraphs>1</Paragraphs>
  <Slides>19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4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sammy</dc:creator>
  <cp:lastModifiedBy>sammy</cp:lastModifiedBy>
  <cp:revision>21</cp:revision>
  <dcterms:created xsi:type="dcterms:W3CDTF">2022-06-24T00:52:10Z</dcterms:created>
  <dcterms:modified xsi:type="dcterms:W3CDTF">2022-06-25T08:09:30Z</dcterms:modified>
</cp:coreProperties>
</file>